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5" d="100"/>
          <a:sy n="105" d="100"/>
        </p:scale>
        <p:origin x="79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405CDBC6-9257-459C-8528-24BBD48505C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Alt Başlık 2">
            <a:extLst>
              <a:ext uri="{FF2B5EF4-FFF2-40B4-BE49-F238E27FC236}">
                <a16:creationId xmlns:a16="http://schemas.microsoft.com/office/drawing/2014/main" id="{489910B8-3096-4A1E-9871-F721747BEB1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tr-TR"/>
              <a:t>Asıl alt başlık stilini düzenlemek için tıklayın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C1C2FABA-3AAF-458F-80D7-93FDFD3CEA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AE6213BF-954E-4644-A0F9-7AFB25FC84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8E6D6AB7-44C7-4A56-9364-80A6B31CBF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3535617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 ve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E343F901-04B7-4AD4-A71A-165FDCE147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Dikey Metin Yer Tutucusu 2">
            <a:extLst>
              <a:ext uri="{FF2B5EF4-FFF2-40B4-BE49-F238E27FC236}">
                <a16:creationId xmlns:a16="http://schemas.microsoft.com/office/drawing/2014/main" id="{C64EF7E1-C40B-4D49-B027-5C859027CDE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FD3841C1-ACF8-463B-9CEB-2BA5AB46AE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7DE4E4E6-845D-4F40-A31F-34015A83DE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E60E2654-47E2-40B2-9C74-46AEBEFD94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9861553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key Başlık 1">
            <a:extLst>
              <a:ext uri="{FF2B5EF4-FFF2-40B4-BE49-F238E27FC236}">
                <a16:creationId xmlns:a16="http://schemas.microsoft.com/office/drawing/2014/main" id="{9F1B5830-16B0-45C0-A5AB-E1B5B573A85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Dikey Metin Yer Tutucusu 2">
            <a:extLst>
              <a:ext uri="{FF2B5EF4-FFF2-40B4-BE49-F238E27FC236}">
                <a16:creationId xmlns:a16="http://schemas.microsoft.com/office/drawing/2014/main" id="{BDAD54D7-D061-4D0B-A533-4F6C0B4073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2DCED320-2ADA-4721-AE46-69E6E2CB88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52498A73-ED1B-42F8-8AB1-93F0FDA6BC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7C7B963D-2442-472E-8557-C5C2147AEE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0307261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8EEB932A-5819-4A03-A999-F192E4C18C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İçerik Yer Tutucusu 2">
            <a:extLst>
              <a:ext uri="{FF2B5EF4-FFF2-40B4-BE49-F238E27FC236}">
                <a16:creationId xmlns:a16="http://schemas.microsoft.com/office/drawing/2014/main" id="{193AA6FC-03E9-4DB9-8731-D382D503885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E353C691-D96A-44F1-9BD5-3EB0B4C8D1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C735B1B5-6BD6-441E-BD29-C170DE19BD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14C872D0-AA16-4AD0-BD64-327F847BB9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962965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 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A1405A63-BD6A-4229-94C8-6B773A3F4A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Metin Yer Tutucusu 2">
            <a:extLst>
              <a:ext uri="{FF2B5EF4-FFF2-40B4-BE49-F238E27FC236}">
                <a16:creationId xmlns:a16="http://schemas.microsoft.com/office/drawing/2014/main" id="{A49C4106-85D0-4524-8EB1-504B6317CE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F6448E9D-367F-4722-83C9-45F3A86859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A44D5FE1-CE8A-44D0-BB45-7E8267772F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7E75084E-083F-4EC7-818E-1EF27958C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8471393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A2AA3342-4627-4A40-AFAD-8F6D330FE3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İçerik Yer Tutucusu 2">
            <a:extLst>
              <a:ext uri="{FF2B5EF4-FFF2-40B4-BE49-F238E27FC236}">
                <a16:creationId xmlns:a16="http://schemas.microsoft.com/office/drawing/2014/main" id="{65707975-E3CF-4F00-A757-7457DAE130D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İçerik Yer Tutucusu 3">
            <a:extLst>
              <a:ext uri="{FF2B5EF4-FFF2-40B4-BE49-F238E27FC236}">
                <a16:creationId xmlns:a16="http://schemas.microsoft.com/office/drawing/2014/main" id="{5E11BD97-2820-49AF-BE38-A76132FC347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Veri Yer Tutucusu 4">
            <a:extLst>
              <a:ext uri="{FF2B5EF4-FFF2-40B4-BE49-F238E27FC236}">
                <a16:creationId xmlns:a16="http://schemas.microsoft.com/office/drawing/2014/main" id="{84658538-03A4-4922-9ADB-FBB6971BD8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6" name="Alt Bilgi Yer Tutucusu 5">
            <a:extLst>
              <a:ext uri="{FF2B5EF4-FFF2-40B4-BE49-F238E27FC236}">
                <a16:creationId xmlns:a16="http://schemas.microsoft.com/office/drawing/2014/main" id="{E5E726A1-39F2-4CBB-9E60-FEC2E0F67F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ayt Numarası Yer Tutucusu 6">
            <a:extLst>
              <a:ext uri="{FF2B5EF4-FFF2-40B4-BE49-F238E27FC236}">
                <a16:creationId xmlns:a16="http://schemas.microsoft.com/office/drawing/2014/main" id="{EC7598AC-056A-4F66-8194-89ED738CBD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8504471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9B2E16CA-B3DE-4F77-8A42-15EEB14266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Metin Yer Tutucusu 2">
            <a:extLst>
              <a:ext uri="{FF2B5EF4-FFF2-40B4-BE49-F238E27FC236}">
                <a16:creationId xmlns:a16="http://schemas.microsoft.com/office/drawing/2014/main" id="{06613461-0D21-41D9-9C7A-580FEC4889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4" name="İçerik Yer Tutucusu 3">
            <a:extLst>
              <a:ext uri="{FF2B5EF4-FFF2-40B4-BE49-F238E27FC236}">
                <a16:creationId xmlns:a16="http://schemas.microsoft.com/office/drawing/2014/main" id="{7AEAB76F-E68F-4540-99B1-A2805D6B9CD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Metin Yer Tutucusu 4">
            <a:extLst>
              <a:ext uri="{FF2B5EF4-FFF2-40B4-BE49-F238E27FC236}">
                <a16:creationId xmlns:a16="http://schemas.microsoft.com/office/drawing/2014/main" id="{69779B27-2251-4F7B-97BA-62534432DEB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6" name="İçerik Yer Tutucusu 5">
            <a:extLst>
              <a:ext uri="{FF2B5EF4-FFF2-40B4-BE49-F238E27FC236}">
                <a16:creationId xmlns:a16="http://schemas.microsoft.com/office/drawing/2014/main" id="{496C7CC9-9206-4DB6-AA98-CFCAD2A0360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7" name="Veri Yer Tutucusu 6">
            <a:extLst>
              <a:ext uri="{FF2B5EF4-FFF2-40B4-BE49-F238E27FC236}">
                <a16:creationId xmlns:a16="http://schemas.microsoft.com/office/drawing/2014/main" id="{9CA63268-BE66-4E00-BB04-5A34BF49B6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8" name="Alt Bilgi Yer Tutucusu 7">
            <a:extLst>
              <a:ext uri="{FF2B5EF4-FFF2-40B4-BE49-F238E27FC236}">
                <a16:creationId xmlns:a16="http://schemas.microsoft.com/office/drawing/2014/main" id="{570EDF98-DCB3-418F-84DF-2DA8D5E1D5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Slayt Numarası Yer Tutucusu 8">
            <a:extLst>
              <a:ext uri="{FF2B5EF4-FFF2-40B4-BE49-F238E27FC236}">
                <a16:creationId xmlns:a16="http://schemas.microsoft.com/office/drawing/2014/main" id="{6D873CCC-D9FC-4575-AAED-55481FFDED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8785315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14EA8E73-F69F-4DDB-AB74-2C9FEC2167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Veri Yer Tutucusu 2">
            <a:extLst>
              <a:ext uri="{FF2B5EF4-FFF2-40B4-BE49-F238E27FC236}">
                <a16:creationId xmlns:a16="http://schemas.microsoft.com/office/drawing/2014/main" id="{EFE8EA8C-4E30-4131-B069-F37AC645D2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4" name="Alt Bilgi Yer Tutucusu 3">
            <a:extLst>
              <a:ext uri="{FF2B5EF4-FFF2-40B4-BE49-F238E27FC236}">
                <a16:creationId xmlns:a16="http://schemas.microsoft.com/office/drawing/2014/main" id="{AF678570-9D88-4582-BA04-F0B8F70DEA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Slayt Numarası Yer Tutucusu 4">
            <a:extLst>
              <a:ext uri="{FF2B5EF4-FFF2-40B4-BE49-F238E27FC236}">
                <a16:creationId xmlns:a16="http://schemas.microsoft.com/office/drawing/2014/main" id="{C181FFBE-F3D6-44C3-93B9-B0EB00AA97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3789072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i Yer Tutucusu 1">
            <a:extLst>
              <a:ext uri="{FF2B5EF4-FFF2-40B4-BE49-F238E27FC236}">
                <a16:creationId xmlns:a16="http://schemas.microsoft.com/office/drawing/2014/main" id="{076A89AB-EF03-49A3-9FB7-A00FE006E4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3" name="Alt Bilgi Yer Tutucusu 2">
            <a:extLst>
              <a:ext uri="{FF2B5EF4-FFF2-40B4-BE49-F238E27FC236}">
                <a16:creationId xmlns:a16="http://schemas.microsoft.com/office/drawing/2014/main" id="{E1A0588A-6582-466B-9183-BA980C02FF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Slayt Numarası Yer Tutucusu 3">
            <a:extLst>
              <a:ext uri="{FF2B5EF4-FFF2-40B4-BE49-F238E27FC236}">
                <a16:creationId xmlns:a16="http://schemas.microsoft.com/office/drawing/2014/main" id="{F7826DF5-F0DD-42C5-AB03-EC929B8A53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1023430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6AF1B59E-2CCD-45E7-9F9E-40A7295B6A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İçerik Yer Tutucusu 2">
            <a:extLst>
              <a:ext uri="{FF2B5EF4-FFF2-40B4-BE49-F238E27FC236}">
                <a16:creationId xmlns:a16="http://schemas.microsoft.com/office/drawing/2014/main" id="{CB8E0963-57EB-4525-AED3-1CD774EDA4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Metin Yer Tutucusu 3">
            <a:extLst>
              <a:ext uri="{FF2B5EF4-FFF2-40B4-BE49-F238E27FC236}">
                <a16:creationId xmlns:a16="http://schemas.microsoft.com/office/drawing/2014/main" id="{F5C3EA80-74C1-458D-A71F-97E5011238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5" name="Veri Yer Tutucusu 4">
            <a:extLst>
              <a:ext uri="{FF2B5EF4-FFF2-40B4-BE49-F238E27FC236}">
                <a16:creationId xmlns:a16="http://schemas.microsoft.com/office/drawing/2014/main" id="{CBAB1ADF-0E5E-4F7E-82D9-3136DC1716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6" name="Alt Bilgi Yer Tutucusu 5">
            <a:extLst>
              <a:ext uri="{FF2B5EF4-FFF2-40B4-BE49-F238E27FC236}">
                <a16:creationId xmlns:a16="http://schemas.microsoft.com/office/drawing/2014/main" id="{9771D124-FCBF-4CBF-9443-5E7B039AB2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ayt Numarası Yer Tutucusu 6">
            <a:extLst>
              <a:ext uri="{FF2B5EF4-FFF2-40B4-BE49-F238E27FC236}">
                <a16:creationId xmlns:a16="http://schemas.microsoft.com/office/drawing/2014/main" id="{7D30899D-63B7-45F3-9371-726077382B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9833553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1C48BD78-747F-4E8A-99C6-8796024C8D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Resim Yer Tutucusu 2">
            <a:extLst>
              <a:ext uri="{FF2B5EF4-FFF2-40B4-BE49-F238E27FC236}">
                <a16:creationId xmlns:a16="http://schemas.microsoft.com/office/drawing/2014/main" id="{242717AC-33D1-40F8-BA79-CFB558C55AD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Metin Yer Tutucusu 3">
            <a:extLst>
              <a:ext uri="{FF2B5EF4-FFF2-40B4-BE49-F238E27FC236}">
                <a16:creationId xmlns:a16="http://schemas.microsoft.com/office/drawing/2014/main" id="{C9BF9828-6BBD-40C0-B7E2-1951A385B85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tr-TR"/>
              <a:t>Asıl metin stillerini düzenlemek için tıklayın</a:t>
            </a:r>
          </a:p>
        </p:txBody>
      </p:sp>
      <p:sp>
        <p:nvSpPr>
          <p:cNvPr id="5" name="Veri Yer Tutucusu 4">
            <a:extLst>
              <a:ext uri="{FF2B5EF4-FFF2-40B4-BE49-F238E27FC236}">
                <a16:creationId xmlns:a16="http://schemas.microsoft.com/office/drawing/2014/main" id="{220F9FB6-95FD-4F2D-BBED-F2D55982AC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6" name="Alt Bilgi Yer Tutucusu 5">
            <a:extLst>
              <a:ext uri="{FF2B5EF4-FFF2-40B4-BE49-F238E27FC236}">
                <a16:creationId xmlns:a16="http://schemas.microsoft.com/office/drawing/2014/main" id="{030D8FA2-3DC0-41FF-9D34-79EC1FA7A2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ayt Numarası Yer Tutucusu 6">
            <a:extLst>
              <a:ext uri="{FF2B5EF4-FFF2-40B4-BE49-F238E27FC236}">
                <a16:creationId xmlns:a16="http://schemas.microsoft.com/office/drawing/2014/main" id="{3E20FF33-7269-4E05-AC91-9D1631F47F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6603857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Yer Tutucusu 1">
            <a:extLst>
              <a:ext uri="{FF2B5EF4-FFF2-40B4-BE49-F238E27FC236}">
                <a16:creationId xmlns:a16="http://schemas.microsoft.com/office/drawing/2014/main" id="{AF04CFD9-A6A7-4D1D-9AC1-05E7A7AF98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r-TR"/>
              <a:t>Asıl başlık stilini düzenlemek için tıklayın</a:t>
            </a:r>
          </a:p>
        </p:txBody>
      </p:sp>
      <p:sp>
        <p:nvSpPr>
          <p:cNvPr id="3" name="Metin Yer Tutucusu 2">
            <a:extLst>
              <a:ext uri="{FF2B5EF4-FFF2-40B4-BE49-F238E27FC236}">
                <a16:creationId xmlns:a16="http://schemas.microsoft.com/office/drawing/2014/main" id="{749E2958-139F-4085-A8F6-885647AD00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Veri Yer Tutucusu 3">
            <a:extLst>
              <a:ext uri="{FF2B5EF4-FFF2-40B4-BE49-F238E27FC236}">
                <a16:creationId xmlns:a16="http://schemas.microsoft.com/office/drawing/2014/main" id="{5BF92D9A-5A5D-48A4-93D9-CF5BF114089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9F11AE-DCDA-42BE-84E0-51ABCF0D996A}" type="datetimeFigureOut">
              <a:rPr lang="tr-TR" smtClean="0"/>
              <a:t>8.12.2021</a:t>
            </a:fld>
            <a:endParaRPr lang="tr-TR"/>
          </a:p>
        </p:txBody>
      </p:sp>
      <p:sp>
        <p:nvSpPr>
          <p:cNvPr id="5" name="Alt Bilgi Yer Tutucusu 4">
            <a:extLst>
              <a:ext uri="{FF2B5EF4-FFF2-40B4-BE49-F238E27FC236}">
                <a16:creationId xmlns:a16="http://schemas.microsoft.com/office/drawing/2014/main" id="{BECEDDED-F07C-44D4-9E8C-080F9FCF522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Slayt Numarası Yer Tutucusu 5">
            <a:extLst>
              <a:ext uri="{FF2B5EF4-FFF2-40B4-BE49-F238E27FC236}">
                <a16:creationId xmlns:a16="http://schemas.microsoft.com/office/drawing/2014/main" id="{B462C27B-F890-4321-B355-4EE2A02F0F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B047F-FB34-4C0E-B02D-A8463A2947CC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531421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>
            <a:extLst>
              <a:ext uri="{FF2B5EF4-FFF2-40B4-BE49-F238E27FC236}">
                <a16:creationId xmlns:a16="http://schemas.microsoft.com/office/drawing/2014/main" id="{6863E4D5-210B-4314-92AB-861C8B92643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tr-TR" dirty="0"/>
              <a:t>Gazi Üniversitesi</a:t>
            </a:r>
          </a:p>
        </p:txBody>
      </p:sp>
    </p:spTree>
    <p:extLst>
      <p:ext uri="{BB962C8B-B14F-4D97-AF65-F5344CB8AC3E}">
        <p14:creationId xmlns:p14="http://schemas.microsoft.com/office/powerpoint/2010/main" val="39048380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eması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Geniş ekran</PresentationFormat>
  <Paragraphs>1</Paragraphs>
  <Slides>1</Slides>
  <Notes>0</Notes>
  <HiddenSlides>0</HiddenSlides>
  <MMClips>0</MMClips>
  <ScaleCrop>false</ScaleCrop>
  <HeadingPairs>
    <vt:vector size="6" baseType="variant">
      <vt:variant>
        <vt:lpstr>Kullanılan Yazı Tipleri</vt:lpstr>
      </vt:variant>
      <vt:variant>
        <vt:i4>3</vt:i4>
      </vt:variant>
      <vt:variant>
        <vt:lpstr>Tema</vt:lpstr>
      </vt:variant>
      <vt:variant>
        <vt:i4>1</vt:i4>
      </vt:variant>
      <vt:variant>
        <vt:lpstr>Slayt Başlıkları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Teması</vt:lpstr>
      <vt:lpstr>Gazi Üniversitesi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Gazi Üniversitesi</dc:title>
  <dc:creator>Mertcan Ünal</dc:creator>
  <cp:lastModifiedBy>Mertcan Ünal</cp:lastModifiedBy>
  <cp:revision>1</cp:revision>
  <dcterms:created xsi:type="dcterms:W3CDTF">2021-12-08T10:01:23Z</dcterms:created>
  <dcterms:modified xsi:type="dcterms:W3CDTF">2021-12-08T10:01:36Z</dcterms:modified>
</cp:coreProperties>
</file>

<file path=docProps/thumbnail.jpeg>
</file>