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05CDBC6-9257-459C-8528-24BBD4850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89910B8-3096-4A1E-9871-F721747BE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1C2FABA-3AAF-458F-80D7-93FDFD3CE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E6213BF-954E-4644-A0F9-7AFB25FC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E6D6AB7-44C7-4A56-9364-80A6B31CB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356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43F901-04B7-4AD4-A71A-165FDCE14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C64EF7E1-C40B-4D49-B027-5C859027C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D3841C1-ACF8-463B-9CEB-2BA5AB46A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DE4E4E6-845D-4F40-A31F-34015A83D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60E2654-47E2-40B2-9C74-46AEBEFD9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615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9F1B5830-16B0-45C0-A5AB-E1B5B573A8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DAD54D7-D061-4D0B-A533-4F6C0B4073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DCED320-2ADA-4721-AE46-69E6E2CB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2498A73-ED1B-42F8-8AB1-93F0FDA6B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C7B963D-2442-472E-8557-C5C2147A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072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EEB932A-5819-4A03-A999-F192E4C18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93AA6FC-03E9-4DB9-8731-D382D5038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353C691-D96A-44F1-9BD5-3EB0B4C8D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735B1B5-6BD6-441E-BD29-C170DE19B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4C872D0-AA16-4AD0-BD64-327F847BB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296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1405A63-BD6A-4229-94C8-6B773A3F4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49C4106-85D0-4524-8EB1-504B6317C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6448E9D-367F-4722-83C9-45F3A8685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44D5FE1-CE8A-44D0-BB45-7E8267772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E75084E-083F-4EC7-818E-1EF27958C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7139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2AA3342-4627-4A40-AFAD-8F6D330FE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5707975-E3CF-4F00-A757-7457DAE13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E11BD97-2820-49AF-BE38-A76132FC3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4658538-03A4-4922-9ADB-FBB6971B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5E726A1-39F2-4CBB-9E60-FEC2E0F67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EC7598AC-056A-4F66-8194-89ED738CB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0447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B2E16CA-B3DE-4F77-8A42-15EEB14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6613461-0D21-41D9-9C7A-580FEC488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AEAB76F-E68F-4540-99B1-A2805D6B9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69779B27-2251-4F7B-97BA-62534432D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496C7CC9-9206-4DB6-AA98-CFCAD2A036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9CA63268-BE66-4E00-BB04-5A34BF49B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570EDF98-DCB3-418F-84DF-2DA8D5E1D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6D873CCC-D9FC-4575-AAED-55481FFDE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853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4EA8E73-F69F-4DDB-AB74-2C9FEC216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FE8EA8C-4E30-4131-B069-F37AC645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F678570-9D88-4582-BA04-F0B8F70DE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181FFBE-F3D6-44C3-93B9-B0EB00AA9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890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076A89AB-EF03-49A3-9FB7-A00FE006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1A0588A-6582-466B-9183-BA980C02F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F7826DF5-F0DD-42C5-AB03-EC929B8A5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234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AF1B59E-2CCD-45E7-9F9E-40A7295B6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B8E0963-57EB-4525-AED3-1CD774EDA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F5C3EA80-74C1-458D-A71F-97E501123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BAB1ADF-0E5E-4F7E-82D9-3136DC171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771D124-FCBF-4CBF-9443-5E7B039AB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D30899D-63B7-45F3-9371-72607738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335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48BD78-747F-4E8A-99C6-8796024C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242717AC-33D1-40F8-BA79-CFB558C55A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9BF9828-6BBD-40C0-B7E2-1951A385B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20F9FB6-95FD-4F2D-BBED-F2D55982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30D8FA2-3DC0-41FF-9D34-79EC1FA7A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E20FF33-7269-4E05-AC91-9D1631F47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038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AF04CFD9-A6A7-4D1D-9AC1-05E7A7AF9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49E2958-139F-4085-A8F6-885647AD0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BF92D9A-5A5D-48A4-93D9-CF5BF1140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F11AE-DCDA-42BE-84E0-51ABCF0D996A}" type="datetimeFigureOut">
              <a:rPr lang="tr-TR" smtClean="0"/>
              <a:t>8.12.2021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ECEDDED-F07C-44D4-9E8C-080F9FCF52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462C27B-F890-4321-B355-4EE2A02F0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B047F-FB34-4C0E-B02D-A8463A2947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14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863E4D5-210B-4314-92AB-861C8B9264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Gazi Üniversitesi</a:t>
            </a:r>
          </a:p>
        </p:txBody>
      </p:sp>
    </p:spTree>
    <p:extLst>
      <p:ext uri="{BB962C8B-B14F-4D97-AF65-F5344CB8AC3E}">
        <p14:creationId xmlns:p14="http://schemas.microsoft.com/office/powerpoint/2010/main" val="3904838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Geniş ekran</PresentationFormat>
  <Paragraphs>1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Teması</vt:lpstr>
      <vt:lpstr>Gazi Üniversitesi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Gazi Üniversitesi</dc:title>
  <dc:creator>Mertcan Ünal</dc:creator>
  <cp:lastModifiedBy>Mertcan Ünal</cp:lastModifiedBy>
  <cp:revision>1</cp:revision>
  <dcterms:created xsi:type="dcterms:W3CDTF">2021-12-08T10:01:23Z</dcterms:created>
  <dcterms:modified xsi:type="dcterms:W3CDTF">2021-12-08T10:01:36Z</dcterms:modified>
</cp:coreProperties>
</file>